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56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28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09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34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80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475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5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2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36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5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757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437D8-A117-4BDB-8228-4A452DFD8960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AC829-14DA-4626-AA36-ECD63418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21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3516" y="313471"/>
            <a:ext cx="9144000" cy="2387600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Адрес местонахождения</a:t>
            </a:r>
            <a:r>
              <a:rPr lang="ru-RU" sz="1600" dirty="0" smtClean="0"/>
              <a:t>: г. Москва, район Щербинка, д. </a:t>
            </a:r>
            <a:r>
              <a:rPr lang="ru-RU" sz="1600" dirty="0" err="1" smtClean="0"/>
              <a:t>Каракашево</a:t>
            </a:r>
            <a:r>
              <a:rPr lang="ru-RU" sz="1600" dirty="0" smtClean="0"/>
              <a:t>, возле д. 87, марка ТС: </a:t>
            </a:r>
            <a:r>
              <a:rPr lang="ru-RU" sz="1600" dirty="0" err="1" smtClean="0"/>
              <a:t>Audi</a:t>
            </a:r>
            <a:r>
              <a:rPr lang="ru-RU" sz="1600" dirty="0" smtClean="0"/>
              <a:t>, цвет: белый, ГРЗ: В474АВ550.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62" y="2701071"/>
            <a:ext cx="2532183" cy="3376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77" y="2701071"/>
            <a:ext cx="2539510" cy="33860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654" y="2701071"/>
            <a:ext cx="2561126" cy="341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64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Адрес местонахождения: г. Москва, район Щербинка, д. Каракашево, возле д. 87, марка ТС: Audi, цвет: белый, ГРЗ: В474АВ550.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Адрес местонахождения: г. Москва, район Щербинка, д. Каракашево, возле д. 87, марка ТС: Audi, цвет: белый, ГРЗ: В474АВ550.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dc:title>
  <dc:creator>Сандетова Анастасия Игоревна</dc:creator>
  <cp:lastModifiedBy>Сандетова Анастасия Игоревна</cp:lastModifiedBy>
  <cp:revision>1</cp:revision>
  <dcterms:created xsi:type="dcterms:W3CDTF">2025-01-27T09:55:38Z</dcterms:created>
  <dcterms:modified xsi:type="dcterms:W3CDTF">2025-01-27T09:59:53Z</dcterms:modified>
</cp:coreProperties>
</file>